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5" r:id="rId11"/>
    <p:sldId id="267" r:id="rId12"/>
    <p:sldId id="266" r:id="rId13"/>
    <p:sldId id="269" r:id="rId14"/>
    <p:sldId id="270" r:id="rId15"/>
    <p:sldId id="264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3" autoAdjust="0"/>
    <p:restoredTop sz="94660"/>
  </p:normalViewPr>
  <p:slideViewPr>
    <p:cSldViewPr>
      <p:cViewPr varScale="1">
        <p:scale>
          <a:sx n="67" d="100"/>
          <a:sy n="67" d="100"/>
        </p:scale>
        <p:origin x="3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67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46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08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34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35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09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28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19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72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67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5097B-1743-411E-A0D4-1DE89E61EEE9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0B1D6-EC51-4AA6-A84A-C472A3F03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80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sport.cz/images/top_foto1/0000003309040510/WagtfpovDdcAQxsn2VNnN" TargetMode="External"/><Relationship Id="rId2" Type="http://schemas.openxmlformats.org/officeDocument/2006/relationships/hyperlink" Target="http://www1.pictures.zimbio.com/gi/Alpine+Skiing+Winter+Olympics+Day+12+QD8HFWI1SW5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search?q=ester+ledeck%C3%A1&amp;rlz=1C1AVFC_enCZ746CZ746&amp;source=lnms&amp;tbm=isch&amp;sa=X&amp;ved=0ahUKEwjy89mvwaPaAhVSxaYKHSbKDXEQ_AUICigB&amp;biw=1600&amp;bih=769#imgrc=DfI52qQaecHo8M" TargetMode="External"/><Relationship Id="rId5" Type="http://schemas.openxmlformats.org/officeDocument/2006/relationships/hyperlink" Target="https://www.google.cz/search?q=eva+samkov%C3%A1&amp;rlz=1C1AVFC_enCZ746CZ746&amp;source=lnms&amp;tbm=isch&amp;sa=X&amp;ved=0ahUKEwi7s9CPwKPaAhUjM5oKHduMC8wQ_AUICigB&amp;biw=1600&amp;bih=769" TargetMode="External"/><Relationship Id="rId4" Type="http://schemas.openxmlformats.org/officeDocument/2006/relationships/hyperlink" Target="http://www.krusnohorci.net/prilohy/1268688278lukas-bauer.jpgQ/582eb1f96062c63e7eda0100-228419.jpg?2016111808470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1142" y="548680"/>
            <a:ext cx="7923305" cy="288918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err="1" smtClean="0"/>
              <a:t>Dictionary</a:t>
            </a:r>
            <a:r>
              <a:rPr lang="cs-CZ" sz="6600" b="1" dirty="0" smtClean="0"/>
              <a:t> </a:t>
            </a:r>
            <a:r>
              <a:rPr lang="cs-CZ" sz="6600" b="1" dirty="0" err="1" smtClean="0"/>
              <a:t>of</a:t>
            </a:r>
            <a:r>
              <a:rPr lang="cs-CZ" sz="6600" b="1" dirty="0" smtClean="0"/>
              <a:t> </a:t>
            </a:r>
            <a:r>
              <a:rPr lang="cs-CZ" sz="6600" b="1" dirty="0" err="1" smtClean="0"/>
              <a:t>sports</a:t>
            </a: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6600" b="1" dirty="0" smtClean="0"/>
              <a:t>(</a:t>
            </a:r>
            <a:r>
              <a:rPr lang="cs-CZ" sz="6600" b="1" dirty="0" err="1" smtClean="0"/>
              <a:t>Keep</a:t>
            </a:r>
            <a:r>
              <a:rPr lang="cs-CZ" sz="6600" b="1" dirty="0" smtClean="0"/>
              <a:t> fit and </a:t>
            </a:r>
            <a:r>
              <a:rPr lang="cs-CZ" sz="6600" b="1" dirty="0" err="1" smtClean="0"/>
              <a:t>be</a:t>
            </a:r>
            <a:r>
              <a:rPr lang="cs-CZ" sz="6600" b="1" dirty="0" smtClean="0"/>
              <a:t> </a:t>
            </a:r>
            <a:r>
              <a:rPr lang="cs-CZ" sz="6600" b="1" dirty="0" err="1" smtClean="0"/>
              <a:t>healthy</a:t>
            </a:r>
            <a:r>
              <a:rPr lang="cs-CZ" sz="6600" b="1" dirty="0" smtClean="0"/>
              <a:t>)</a:t>
            </a:r>
            <a:endParaRPr lang="cs-CZ" sz="6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like</a:t>
            </a:r>
            <a:r>
              <a:rPr lang="cs-CZ" dirty="0" smtClean="0"/>
              <a:t> to do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watch</a:t>
            </a:r>
            <a:endParaRPr lang="cs-CZ" dirty="0" smtClean="0"/>
          </a:p>
          <a:p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Czech Republic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14800" y="29745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cs-CZ" dirty="0"/>
          </a:p>
        </p:txBody>
      </p:sp>
      <p:pic>
        <p:nvPicPr>
          <p:cNvPr id="6" name="Queen - We are the champ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268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"/>
    </mc:Choice>
    <mc:Fallback xmlns="">
      <p:transition spd="slow" advTm="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Swimming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plavání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1" y="1916832"/>
            <a:ext cx="6456270" cy="452596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r="18500"/>
          <a:stretch/>
        </p:blipFill>
        <p:spPr>
          <a:xfrm>
            <a:off x="6084168" y="234214"/>
            <a:ext cx="2915816" cy="236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4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"/>
    </mc:Choice>
    <mc:Fallback xmlns="">
      <p:transition spd="slow" advTm="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Gymnastics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gymnastika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6504007" cy="452596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487118"/>
            <a:ext cx="3425341" cy="2321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"/>
    </mc:Choice>
    <mc:Fallback xmlns="">
      <p:transition spd="slow" advTm="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Freestyle </a:t>
            </a:r>
            <a:r>
              <a:rPr lang="cs-CZ" dirty="0" err="1" smtClean="0"/>
              <a:t>scootering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jízda na koloběžce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6847168" cy="452596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4485" b="24884"/>
          <a:stretch/>
        </p:blipFill>
        <p:spPr>
          <a:xfrm>
            <a:off x="5652120" y="4581128"/>
            <a:ext cx="3344788" cy="2153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8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"/>
    </mc:Choice>
    <mc:Fallback xmlns="">
      <p:transition spd="slow" advTm="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Football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Fotbal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4639"/>
            <a:ext cx="2183551" cy="388532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7162" r="26375"/>
          <a:stretch/>
        </p:blipFill>
        <p:spPr>
          <a:xfrm>
            <a:off x="4275101" y="3645024"/>
            <a:ext cx="2188573" cy="29875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31100"/>
          <a:stretch/>
        </p:blipFill>
        <p:spPr>
          <a:xfrm>
            <a:off x="683568" y="1835423"/>
            <a:ext cx="3173272" cy="4797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"/>
    </mc:Choice>
    <mc:Fallback xmlns="">
      <p:transition spd="slow" advTm="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Athletics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Atletika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5697"/>
            <a:ext cx="6545700" cy="49092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4850" b="10101"/>
          <a:stretch/>
        </p:blipFill>
        <p:spPr>
          <a:xfrm>
            <a:off x="5724128" y="91315"/>
            <a:ext cx="3195790" cy="3971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1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"/>
    </mc:Choice>
    <mc:Fallback xmlns="">
      <p:transition spd="slow" advTm="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hlinkClick r:id="rId2"/>
              </a:rPr>
              <a:t>http://</a:t>
            </a:r>
            <a:r>
              <a:rPr lang="cs-CZ" sz="1800" dirty="0" smtClean="0">
                <a:hlinkClick r:id="rId2"/>
              </a:rPr>
              <a:t>www1.pictures.zimbio.com/gi/Alpine+Skiing+Winter+Olympics+Day+12+QD8HFWI1SW5l.jpg</a:t>
            </a:r>
            <a:endParaRPr lang="cs-CZ" sz="1800" dirty="0" smtClean="0"/>
          </a:p>
          <a:p>
            <a:r>
              <a:rPr lang="cs-CZ" sz="1800" dirty="0">
                <a:hlinkClick r:id="rId3"/>
              </a:rPr>
              <a:t>https://</a:t>
            </a:r>
            <a:r>
              <a:rPr lang="cs-CZ" sz="1800" dirty="0" smtClean="0">
                <a:hlinkClick r:id="rId3"/>
              </a:rPr>
              <a:t>media.sport.cz/images/top_foto1/0000003309040510/WagtfpovDdcAQxsn2VNnN</a:t>
            </a:r>
            <a:endParaRPr lang="cs-CZ" sz="1800" dirty="0" smtClean="0"/>
          </a:p>
          <a:p>
            <a:r>
              <a:rPr lang="cs-CZ" sz="1800" dirty="0" smtClean="0">
                <a:hlinkClick r:id="rId4"/>
              </a:rPr>
              <a:t>http</a:t>
            </a:r>
            <a:r>
              <a:rPr lang="cs-CZ" sz="1800" dirty="0">
                <a:hlinkClick r:id="rId4"/>
              </a:rPr>
              <a:t>://</a:t>
            </a:r>
            <a:r>
              <a:rPr lang="cs-CZ" sz="1800" dirty="0" smtClean="0">
                <a:hlinkClick r:id="rId4"/>
              </a:rPr>
              <a:t>www.krusnohorci.net/prilohy/1268688278lukas-bauer.jpgQ/582eb1f96062c63e7eda0100-228419.jpg?20161118084707</a:t>
            </a:r>
            <a:endParaRPr lang="cs-CZ" sz="1800" dirty="0" smtClean="0"/>
          </a:p>
          <a:p>
            <a:r>
              <a:rPr lang="cs-CZ" sz="1800" dirty="0" smtClean="0">
                <a:hlinkClick r:id="rId5"/>
              </a:rPr>
              <a:t>https</a:t>
            </a:r>
            <a:r>
              <a:rPr lang="cs-CZ" sz="1800" dirty="0">
                <a:hlinkClick r:id="rId5"/>
              </a:rPr>
              <a:t>://</a:t>
            </a:r>
            <a:r>
              <a:rPr lang="cs-CZ" sz="1800" dirty="0" smtClean="0">
                <a:hlinkClick r:id="rId5"/>
              </a:rPr>
              <a:t>www.google.cz/search?q=eva+samkov%C3%A1&amp;rlz=1C1AVFC_enCZ746CZ746&amp;source=lnms&amp;tbm=isch&amp;sa=X&amp;ved=0ahUKEwi7s9CPwKPaAhUjM5oKHduMC8wQ_AUICigB&amp;biw=1600&amp;bih=769</a:t>
            </a:r>
            <a:endParaRPr lang="cs-CZ" sz="1800" dirty="0" smtClean="0"/>
          </a:p>
          <a:p>
            <a:r>
              <a:rPr lang="cs-CZ" sz="1800" dirty="0">
                <a:hlinkClick r:id="rId6"/>
              </a:rPr>
              <a:t>https://www.google.cz/search?q=ester+ledeck%C3%A1&amp;rlz=1C1AVFC_enCZ746CZ746&amp;source=lnms&amp;tbm=isch&amp;sa=X&amp;ved=0ahUKEwjy89mvwaPaAhVSxaYKHSbKDXEQ_AUICigB&amp;biw=1600&amp;bih=769#imgrc=DfI52qQaecHo8M</a:t>
            </a:r>
            <a:r>
              <a:rPr lang="cs-CZ" sz="1800" dirty="0" smtClean="0"/>
              <a:t>:</a:t>
            </a:r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723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9"/>
    </mc:Choice>
    <mc:Fallback xmlns="">
      <p:transition spd="slow" advTm="61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3145" y="50541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4" name="Picture 2" descr="http://eacea.ec.europa.eu/img/logos/erasmus_plus/eu_flag_co_funded_pos_%5Brgb%5D_r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95" y="77344"/>
            <a:ext cx="5331353" cy="15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winspace.etwinning.net/files/collabspace/8/48/648/48648/images/b410881f9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3819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2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"/>
    </mc:Choice>
    <mc:Fallback xmlns="">
      <p:transition spd="slow" advTm="5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Snowboarding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133912"/>
            <a:ext cx="1828800" cy="2404872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2989528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19" y="1571726"/>
            <a:ext cx="4598606" cy="2582294"/>
          </a:xfrm>
          <a:prstGeom prst="rect">
            <a:avLst/>
          </a:prstGeom>
        </p:spPr>
      </p:pic>
      <p:pic>
        <p:nvPicPr>
          <p:cNvPr id="1026" name="Picture 2" descr="VÃ½sledek obrÃ¡zku pro eva samkovÃ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12" y="4443048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8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5"/>
    </mc:Choice>
    <mc:Fallback xmlns="">
      <p:transition spd="slow" advTm="1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Figure</a:t>
            </a:r>
            <a:r>
              <a:rPr lang="cs-CZ" dirty="0" smtClean="0"/>
              <a:t> </a:t>
            </a:r>
            <a:r>
              <a:rPr lang="cs-CZ" dirty="0" err="1" smtClean="0"/>
              <a:t>skating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krasobruslení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645700" cy="31683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31609"/>
            <a:ext cx="3830666" cy="23217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04" y="1412776"/>
            <a:ext cx="3542164" cy="2405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4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9"/>
    </mc:Choice>
    <mc:Fallback xmlns="">
      <p:transition spd="slow" advTm="1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hockey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lední hokej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93340"/>
            <a:ext cx="3604884" cy="20277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2922061" cy="5203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7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"/>
    </mc:Choice>
    <mc:Fallback xmlns="">
      <p:transition spd="slow" advTm="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074" y="2485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Downhill</a:t>
            </a:r>
            <a:r>
              <a:rPr lang="cs-CZ" dirty="0" smtClean="0"/>
              <a:t> </a:t>
            </a:r>
            <a:r>
              <a:rPr lang="cs-CZ" dirty="0" err="1" smtClean="0"/>
              <a:t>skiing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sjezdové lyžování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607785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4" y="1424497"/>
            <a:ext cx="8282726" cy="4927365"/>
          </a:xfrm>
          <a:prstGeom prst="rect">
            <a:avLst/>
          </a:prstGeom>
        </p:spPr>
      </p:pic>
      <p:pic>
        <p:nvPicPr>
          <p:cNvPr id="11" name="Picture 2" descr="VÃ½sledek obrÃ¡zku pro ester ledeckÃ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37" y="25484"/>
            <a:ext cx="2088232" cy="13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4" y="4378923"/>
            <a:ext cx="3047260" cy="2005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7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3"/>
    </mc:Choice>
    <mc:Fallback xmlns="">
      <p:transition spd="slow" advTm="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Cross</a:t>
            </a:r>
            <a:r>
              <a:rPr lang="cs-CZ" dirty="0" smtClean="0"/>
              <a:t>-country </a:t>
            </a:r>
            <a:r>
              <a:rPr lang="cs-CZ" dirty="0" err="1" smtClean="0"/>
              <a:t>skiing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klasické lyžování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2993735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4431"/>
            <a:ext cx="1687998" cy="9627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81" y="1573635"/>
            <a:ext cx="3137365" cy="4509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5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9"/>
    </mc:Choice>
    <mc:Fallback xmlns="">
      <p:transition spd="slow" advTm="1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Biathlon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biatlon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890768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35034"/>
            <a:ext cx="3374504" cy="2530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4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6"/>
    </mc:Choice>
    <mc:Fallback xmlns="">
      <p:transition spd="slow" advTm="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Speed </a:t>
            </a:r>
            <a:r>
              <a:rPr lang="cs-CZ" dirty="0" err="1" smtClean="0"/>
              <a:t>skating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rychlobruslení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82181"/>
            <a:ext cx="2963279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74" y="3645024"/>
            <a:ext cx="4344820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8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"/>
    </mc:Choice>
    <mc:Fallback xmlns="">
      <p:transition spd="slow" advTm="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3|2.6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8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48</Words>
  <Application>Microsoft Office PowerPoint</Application>
  <PresentationFormat>Předvádění na obrazovce (4:3)</PresentationFormat>
  <Paragraphs>25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Motiv systému Office</vt:lpstr>
      <vt:lpstr> Dictionary of sports (Keep fit and be healthy)</vt:lpstr>
      <vt:lpstr>Prezentace aplikace PowerPoint</vt:lpstr>
      <vt:lpstr>Snowboarding</vt:lpstr>
      <vt:lpstr>Figure skating krasobruslení</vt:lpstr>
      <vt:lpstr>Ice hockey  lední hokej</vt:lpstr>
      <vt:lpstr>Downhill skiing sjezdové lyžování</vt:lpstr>
      <vt:lpstr>Cross-country skiing klasické lyžování</vt:lpstr>
      <vt:lpstr>Biathlon biatlon</vt:lpstr>
      <vt:lpstr>Speed skating rychlobruslení</vt:lpstr>
      <vt:lpstr>Swimming plavání</vt:lpstr>
      <vt:lpstr>Gymnastics gymnastika</vt:lpstr>
      <vt:lpstr>Freestyle scootering jízda na koloběžce</vt:lpstr>
      <vt:lpstr>Football Fotbal</vt:lpstr>
      <vt:lpstr>Athletics Atletika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sports</dc:title>
  <dc:creator>zuzka</dc:creator>
  <cp:lastModifiedBy>pc</cp:lastModifiedBy>
  <cp:revision>40</cp:revision>
  <dcterms:created xsi:type="dcterms:W3CDTF">2016-12-18T14:58:11Z</dcterms:created>
  <dcterms:modified xsi:type="dcterms:W3CDTF">2018-04-11T20:18:52Z</dcterms:modified>
</cp:coreProperties>
</file>